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0" r:id="rId5"/>
    <p:sldId id="261" r:id="rId6"/>
    <p:sldId id="266" r:id="rId7"/>
    <p:sldId id="265" r:id="rId8"/>
    <p:sldId id="259" r:id="rId9"/>
    <p:sldId id="263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72114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5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0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3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6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9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9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9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8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6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3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2F32-450E-4903-9795-996459C9F2C7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BB70-AB74-4A00-8995-858915611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4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3024336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Республиканский конкурс </a:t>
            </a:r>
            <a:b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Новогодний арт дизайн» в</a:t>
            </a:r>
            <a:b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рамках Республиканской акции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«Елочка, живи!»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учителя начальных классов филиала МБОУ СОШ с.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Карлыханово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«ООШ с.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Ногуши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Ушакова Т.Л., Кокорина Т.Н.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120680"/>
          </a:xfrm>
        </p:spPr>
      </p:pic>
    </p:spTree>
    <p:extLst>
      <p:ext uri="{BB962C8B-B14F-4D97-AF65-F5344CB8AC3E}">
        <p14:creationId xmlns:p14="http://schemas.microsoft.com/office/powerpoint/2010/main" val="30676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957392" cy="5904657"/>
          </a:xfrm>
        </p:spPr>
      </p:pic>
    </p:spTree>
    <p:extLst>
      <p:ext uri="{BB962C8B-B14F-4D97-AF65-F5344CB8AC3E}">
        <p14:creationId xmlns:p14="http://schemas.microsoft.com/office/powerpoint/2010/main" val="22928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776864" cy="5616624"/>
          </a:xfrm>
        </p:spPr>
      </p:pic>
    </p:spTree>
    <p:extLst>
      <p:ext uri="{BB962C8B-B14F-4D97-AF65-F5344CB8AC3E}">
        <p14:creationId xmlns:p14="http://schemas.microsoft.com/office/powerpoint/2010/main" val="2871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Снеговики- из спилов березы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3"/>
            <a:ext cx="3888432" cy="4824537"/>
          </a:xfrm>
        </p:spPr>
      </p:pic>
    </p:spTree>
    <p:extLst>
      <p:ext uri="{BB962C8B-B14F-4D97-AF65-F5344CB8AC3E}">
        <p14:creationId xmlns:p14="http://schemas.microsoft.com/office/powerpoint/2010/main" val="14259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Елочка из веточек березы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черемухи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Елочные игрушки из шишек, картона,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фольгоизолона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320480" cy="5184576"/>
          </a:xfrm>
        </p:spPr>
      </p:pic>
    </p:spTree>
    <p:extLst>
      <p:ext uri="{BB962C8B-B14F-4D97-AF65-F5344CB8AC3E}">
        <p14:creationId xmlns:p14="http://schemas.microsoft.com/office/powerpoint/2010/main" val="36280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320480" cy="5649491"/>
          </a:xfrm>
        </p:spPr>
      </p:pic>
    </p:spTree>
    <p:extLst>
      <p:ext uri="{BB962C8B-B14F-4D97-AF65-F5344CB8AC3E}">
        <p14:creationId xmlns:p14="http://schemas.microsoft.com/office/powerpoint/2010/main" val="25457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073500" cy="5721499"/>
          </a:xfrm>
        </p:spPr>
      </p:pic>
    </p:spTree>
    <p:extLst>
      <p:ext uri="{BB962C8B-B14F-4D97-AF65-F5344CB8AC3E}">
        <p14:creationId xmlns:p14="http://schemas.microsoft.com/office/powerpoint/2010/main" val="37761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9036"/>
            <a:ext cx="8229600" cy="7197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17527"/>
            <a:ext cx="3379859" cy="430385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240360" cy="413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832648"/>
          </a:xfrm>
        </p:spPr>
      </p:pic>
    </p:spTree>
    <p:extLst>
      <p:ext uri="{BB962C8B-B14F-4D97-AF65-F5344CB8AC3E}">
        <p14:creationId xmlns:p14="http://schemas.microsoft.com/office/powerpoint/2010/main" val="38874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36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Республиканский конкурс  «Новогодний арт дизайн» в рамках Республиканской акции   «Елочка, живи!»</vt:lpstr>
      <vt:lpstr>Презентация PowerPoint</vt:lpstr>
      <vt:lpstr>Презентация PowerPoint</vt:lpstr>
      <vt:lpstr>Снеговики- из спилов березы</vt:lpstr>
      <vt:lpstr>Елочка из веточек березы, черемухи. Елочные игрушки из шишек, картона, фольгоизолона.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7</cp:revision>
  <dcterms:created xsi:type="dcterms:W3CDTF">2022-12-16T10:53:12Z</dcterms:created>
  <dcterms:modified xsi:type="dcterms:W3CDTF">2022-12-16T11:47:14Z</dcterms:modified>
</cp:coreProperties>
</file>